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60" r:id="rId5"/>
    <p:sldId id="258" r:id="rId6"/>
    <p:sldId id="266" r:id="rId7"/>
    <p:sldId id="268" r:id="rId8"/>
    <p:sldId id="269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7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2C70-960B-43F5-896E-79FF98825388}" type="datetimeFigureOut">
              <a:rPr lang="es-AR" smtClean="0"/>
              <a:t>17/04/2019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1B1B-EB72-4D00-8961-2D1AE4B0FC4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5437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2C70-960B-43F5-896E-79FF98825388}" type="datetimeFigureOut">
              <a:rPr lang="es-AR" smtClean="0"/>
              <a:t>17/04/2019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1B1B-EB72-4D00-8961-2D1AE4B0FC4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46560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2C70-960B-43F5-896E-79FF98825388}" type="datetimeFigureOut">
              <a:rPr lang="es-AR" smtClean="0"/>
              <a:t>17/04/2019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1B1B-EB72-4D00-8961-2D1AE4B0FC4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0597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2C70-960B-43F5-896E-79FF98825388}" type="datetimeFigureOut">
              <a:rPr lang="es-AR" smtClean="0"/>
              <a:t>17/04/2019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1B1B-EB72-4D00-8961-2D1AE4B0FC4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0632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2C70-960B-43F5-896E-79FF98825388}" type="datetimeFigureOut">
              <a:rPr lang="es-AR" smtClean="0"/>
              <a:t>17/04/2019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1B1B-EB72-4D00-8961-2D1AE4B0FC4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6857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2C70-960B-43F5-896E-79FF98825388}" type="datetimeFigureOut">
              <a:rPr lang="es-AR" smtClean="0"/>
              <a:t>17/04/2019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1B1B-EB72-4D00-8961-2D1AE4B0FC4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97188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2C70-960B-43F5-896E-79FF98825388}" type="datetimeFigureOut">
              <a:rPr lang="es-AR" smtClean="0"/>
              <a:t>17/04/2019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1B1B-EB72-4D00-8961-2D1AE4B0FC4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0555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2C70-960B-43F5-896E-79FF98825388}" type="datetimeFigureOut">
              <a:rPr lang="es-AR" smtClean="0"/>
              <a:t>17/04/2019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1B1B-EB72-4D00-8961-2D1AE4B0FC4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73081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2C70-960B-43F5-896E-79FF98825388}" type="datetimeFigureOut">
              <a:rPr lang="es-AR" smtClean="0"/>
              <a:t>17/04/2019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1B1B-EB72-4D00-8961-2D1AE4B0FC4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77225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2C70-960B-43F5-896E-79FF98825388}" type="datetimeFigureOut">
              <a:rPr lang="es-AR" smtClean="0"/>
              <a:t>17/04/2019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1B1B-EB72-4D00-8961-2D1AE4B0FC4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45697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42C70-960B-43F5-896E-79FF98825388}" type="datetimeFigureOut">
              <a:rPr lang="es-AR" smtClean="0"/>
              <a:t>17/04/2019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21B1B-EB72-4D00-8961-2D1AE4B0FC4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42848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42C70-960B-43F5-896E-79FF98825388}" type="datetimeFigureOut">
              <a:rPr lang="es-AR" smtClean="0"/>
              <a:t>17/04/2019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21B1B-EB72-4D00-8961-2D1AE4B0FC4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6848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s-AR" dirty="0" smtClean="0"/>
              <a:t>INSTITUTO PATRIA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es-AR" b="1" dirty="0" smtClean="0"/>
              <a:t>Carlos M. Vilas</a:t>
            </a:r>
          </a:p>
          <a:p>
            <a:r>
              <a:rPr lang="es-AR" b="1" dirty="0" smtClean="0"/>
              <a:t>17 abril 2019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30564388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AR" dirty="0" smtClean="0"/>
              <a:t>LAS TRES BANDERAS, HOY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 smtClean="0"/>
          </a:p>
          <a:p>
            <a:r>
              <a:rPr lang="es-AR" dirty="0" smtClean="0"/>
              <a:t>Soberanía Política</a:t>
            </a:r>
          </a:p>
          <a:p>
            <a:r>
              <a:rPr lang="es-AR" dirty="0" smtClean="0"/>
              <a:t>Independencia  económica</a:t>
            </a:r>
          </a:p>
          <a:p>
            <a:r>
              <a:rPr lang="es-AR" dirty="0" smtClean="0"/>
              <a:t>Justicia Social</a:t>
            </a:r>
          </a:p>
          <a:p>
            <a:pPr marL="0" indent="0">
              <a:buNone/>
            </a:pPr>
            <a:endParaRPr lang="es-AR" dirty="0" smtClean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61981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s-AR" dirty="0" smtClean="0"/>
              <a:t>EL DESAFÍO POLÍTICO-ELECTORAL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 smtClean="0"/>
          </a:p>
          <a:p>
            <a:r>
              <a:rPr lang="es-AR" b="1" dirty="0" smtClean="0"/>
              <a:t>UNIDAD ELECTORAL PARA GANAR EL GOBIERNO</a:t>
            </a:r>
          </a:p>
          <a:p>
            <a:r>
              <a:rPr lang="es-AR" b="1" dirty="0" smtClean="0"/>
              <a:t>GANAR EL GOBIERNO PARA EJERCER EL PODER</a:t>
            </a:r>
          </a:p>
          <a:p>
            <a:r>
              <a:rPr lang="es-AR" b="1" dirty="0" smtClean="0"/>
              <a:t>EJERCER EL PODER PARA LA FELICIDAD DEL PUEBLO Y LA GRANDEZA DE LA NACIÓN</a:t>
            </a:r>
            <a:endParaRPr lang="es-AR" b="1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9853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s-AR" dirty="0" smtClean="0"/>
              <a:t>CONTEXTO GEOPOLÍTICO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Cambios políticos en América del Sur</a:t>
            </a:r>
          </a:p>
          <a:p>
            <a:r>
              <a:rPr lang="es-AR" dirty="0"/>
              <a:t>EEUU refuerza su poder de decisión en AS y en Argentina</a:t>
            </a:r>
          </a:p>
          <a:p>
            <a:r>
              <a:rPr lang="es-AR" dirty="0" smtClean="0"/>
              <a:t>Despliegue global de China</a:t>
            </a:r>
          </a:p>
          <a:p>
            <a:r>
              <a:rPr lang="es-AR" dirty="0" smtClean="0"/>
              <a:t>Acuerdo China-Rusia sobre comercio de petróleo</a:t>
            </a:r>
          </a:p>
          <a:p>
            <a:r>
              <a:rPr lang="es-AR" dirty="0" smtClean="0"/>
              <a:t>Incertidumbres en UE y Medio Oriente</a:t>
            </a:r>
          </a:p>
          <a:p>
            <a:r>
              <a:rPr lang="es-AR" dirty="0" smtClean="0"/>
              <a:t>La lección de Cuba, diciembre 1982</a:t>
            </a:r>
          </a:p>
        </p:txBody>
      </p:sp>
    </p:spTree>
    <p:extLst>
      <p:ext uri="{BB962C8B-B14F-4D97-AF65-F5344CB8AC3E}">
        <p14:creationId xmlns:p14="http://schemas.microsoft.com/office/powerpoint/2010/main" val="2231488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 descr="Image result for mapa de la nueva ruta de la sedala ruta de la seda libr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64" y="1052736"/>
            <a:ext cx="8945935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833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s-AR" dirty="0" smtClean="0"/>
              <a:t>EL PODER, EL ESTADO, LA POLÍTICA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s-AR" smtClean="0"/>
          </a:p>
          <a:p>
            <a:r>
              <a:rPr lang="es-AR" smtClean="0"/>
              <a:t>La </a:t>
            </a:r>
            <a:r>
              <a:rPr lang="es-AR" dirty="0"/>
              <a:t>política es actividad práctica</a:t>
            </a:r>
            <a:r>
              <a:rPr lang="es-AR" dirty="0" smtClean="0"/>
              <a:t>.</a:t>
            </a:r>
          </a:p>
          <a:p>
            <a:r>
              <a:rPr lang="es-AR" dirty="0"/>
              <a:t>La política como construcción y ejercicio de poder</a:t>
            </a:r>
          </a:p>
          <a:p>
            <a:r>
              <a:rPr lang="es-AR" dirty="0" smtClean="0"/>
              <a:t>¿</a:t>
            </a:r>
            <a:r>
              <a:rPr lang="es-AR" dirty="0"/>
              <a:t>Cuándo un asunto es político?</a:t>
            </a:r>
          </a:p>
          <a:p>
            <a:r>
              <a:rPr lang="es-AR" dirty="0" smtClean="0"/>
              <a:t>El Estado como modo de organización del poder político, como arena de lucha, como herramienta de poder. </a:t>
            </a:r>
          </a:p>
          <a:p>
            <a:r>
              <a:rPr lang="es-AR" dirty="0" smtClean="0"/>
              <a:t>El Estado convierte lo particular en universal (Hegel).</a:t>
            </a:r>
          </a:p>
        </p:txBody>
      </p:sp>
    </p:spTree>
    <p:extLst>
      <p:ext uri="{BB962C8B-B14F-4D97-AF65-F5344CB8AC3E}">
        <p14:creationId xmlns:p14="http://schemas.microsoft.com/office/powerpoint/2010/main" val="4274479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6" name="Picture 2" descr="C:\PRESENTACIONES\Leviathan_by_Thomas_Hobb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12" y="0"/>
            <a:ext cx="4300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18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s-AR" dirty="0" smtClean="0"/>
              <a:t>EL SUJETO DE LA POLÍTICA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/>
          <a:lstStyle/>
          <a:p>
            <a:endParaRPr lang="es-AR" dirty="0" smtClean="0"/>
          </a:p>
          <a:p>
            <a:r>
              <a:rPr lang="es-AR" dirty="0" smtClean="0"/>
              <a:t>El ser humano: ¿egoísta, solidario, racional, irracional, bueno, malo?</a:t>
            </a:r>
          </a:p>
          <a:p>
            <a:r>
              <a:rPr lang="es-AR" dirty="0" smtClean="0"/>
              <a:t>La racionalidad propia de la política</a:t>
            </a:r>
          </a:p>
          <a:p>
            <a:r>
              <a:rPr lang="es-AR" dirty="0" smtClean="0"/>
              <a:t>Medios y fines</a:t>
            </a:r>
          </a:p>
          <a:p>
            <a:r>
              <a:rPr lang="es-AR" dirty="0" smtClean="0"/>
              <a:t>La construcción política del pueblo: la traducción de lo social en lo político, de la diversidad a </a:t>
            </a:r>
            <a:r>
              <a:rPr lang="es-AR" smtClean="0"/>
              <a:t>la síntesis</a:t>
            </a:r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9429185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s-AR" dirty="0" smtClean="0"/>
              <a:t>EL REALISMO POLÍTICO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AR" dirty="0" smtClean="0"/>
              <a:t>Perón: Verdad y realidad</a:t>
            </a:r>
          </a:p>
          <a:p>
            <a:r>
              <a:rPr lang="es-AR" dirty="0" smtClean="0"/>
              <a:t>Maquiavelo: “La verdad efectiva de las cosas”</a:t>
            </a:r>
          </a:p>
          <a:p>
            <a:r>
              <a:rPr lang="es-AR" dirty="0" smtClean="0"/>
              <a:t>Spinoza:  “Entender las acciones humanas”</a:t>
            </a:r>
          </a:p>
          <a:p>
            <a:r>
              <a:rPr lang="es-AR" dirty="0" smtClean="0"/>
              <a:t>Rousseau: “Los hombres como son, las leyes como pueden ser”</a:t>
            </a:r>
          </a:p>
          <a:p>
            <a:r>
              <a:rPr lang="es-AR" dirty="0" smtClean="0"/>
              <a:t>Catalina de Rusia: “El papel y la piel”</a:t>
            </a:r>
          </a:p>
          <a:p>
            <a:r>
              <a:rPr lang="es-AR" dirty="0" smtClean="0"/>
              <a:t>Martí: “La probable ingratitud de los hombres”</a:t>
            </a:r>
          </a:p>
          <a:p>
            <a:r>
              <a:rPr lang="es-AR" dirty="0" smtClean="0"/>
              <a:t>Perón: Naturaleza y acción política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70107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AR" dirty="0" smtClean="0"/>
              <a:t>EL REALISMO ENTRE LA POLÍTICA Y LA IDEOLOGÍA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AR" dirty="0" smtClean="0"/>
          </a:p>
          <a:p>
            <a:r>
              <a:rPr lang="es-AR" dirty="0"/>
              <a:t>El saber propio del político</a:t>
            </a:r>
          </a:p>
          <a:p>
            <a:r>
              <a:rPr lang="es-AR" dirty="0" smtClean="0"/>
              <a:t>Conocer y reconocer la realidad</a:t>
            </a:r>
          </a:p>
          <a:p>
            <a:r>
              <a:rPr lang="es-AR" dirty="0"/>
              <a:t>El saber propio del político</a:t>
            </a:r>
          </a:p>
          <a:p>
            <a:r>
              <a:rPr lang="es-AR" dirty="0" smtClean="0"/>
              <a:t>Los caminos y las metas</a:t>
            </a:r>
          </a:p>
          <a:p>
            <a:r>
              <a:rPr lang="es-AR" dirty="0" smtClean="0"/>
              <a:t>El </a:t>
            </a:r>
            <a:r>
              <a:rPr lang="es-AR" dirty="0"/>
              <a:t>procesamiento político de la naturaleza humana</a:t>
            </a:r>
          </a:p>
          <a:p>
            <a:pPr marL="0" indent="0">
              <a:buNone/>
            </a:pP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956804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s-AR" dirty="0" smtClean="0"/>
              <a:t>LOS DOLORES DEL PUEBLO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Inflación</a:t>
            </a:r>
          </a:p>
          <a:p>
            <a:r>
              <a:rPr lang="es-AR" dirty="0" smtClean="0"/>
              <a:t>Desempleo</a:t>
            </a:r>
          </a:p>
          <a:p>
            <a:r>
              <a:rPr lang="es-AR" dirty="0" smtClean="0"/>
              <a:t>Inseguridad</a:t>
            </a:r>
          </a:p>
          <a:p>
            <a:r>
              <a:rPr lang="es-AR" dirty="0" smtClean="0"/>
              <a:t>El papel del actual gobierno en su generación y profundización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6634461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322</Words>
  <Application>Microsoft Office PowerPoint</Application>
  <PresentationFormat>Presentación en pantalla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INSTITUTO PATRIA</vt:lpstr>
      <vt:lpstr>CONTEXTO GEOPOLÍTICO</vt:lpstr>
      <vt:lpstr>Presentación de PowerPoint</vt:lpstr>
      <vt:lpstr>EL PODER, EL ESTADO, LA POLÍTICA</vt:lpstr>
      <vt:lpstr>Presentación de PowerPoint</vt:lpstr>
      <vt:lpstr>EL SUJETO DE LA POLÍTICA</vt:lpstr>
      <vt:lpstr>EL REALISMO POLÍTICO</vt:lpstr>
      <vt:lpstr>EL REALISMO ENTRE LA POLÍTICA Y LA IDEOLOGÍA</vt:lpstr>
      <vt:lpstr>LOS DOLORES DEL PUEBLO</vt:lpstr>
      <vt:lpstr>LAS TRES BANDERAS, HOY</vt:lpstr>
      <vt:lpstr>EL DESAFÍO POLÍTICO-ELECTORAL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INSTITUTO PATRIA</dc:title>
  <dc:creator>Usuario</dc:creator>
  <cp:lastModifiedBy>Usuario de Windows</cp:lastModifiedBy>
  <cp:revision>36</cp:revision>
  <dcterms:created xsi:type="dcterms:W3CDTF">2019-04-14T14:03:32Z</dcterms:created>
  <dcterms:modified xsi:type="dcterms:W3CDTF">2019-04-17T21:29:05Z</dcterms:modified>
</cp:coreProperties>
</file>